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30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70C51-F5B9-44E4-B872-9194009D2A0B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D25CE-4963-4B18-9CBB-39FA264E0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335316-1923-494D-9A41-2260EB3FB1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948D7-861E-43AB-A64F-C3E510A2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D0982C-31DA-4BA1-B14F-7E930A057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41F791-3D3B-4999-A7FB-B1656AAFAA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710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D11D-1D1A-4AE2-9AA2-FA2CA9CD3ABE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36305-89F7-46DB-9DCE-DC5146783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848600" cy="3505200"/>
          </a:xfrm>
        </p:spPr>
        <p:txBody>
          <a:bodyPr>
            <a:normAutofit/>
          </a:bodyPr>
          <a:lstStyle/>
          <a:p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  <a:b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7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7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a)</a:t>
            </a: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1324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2                   1719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00200" y="3886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2648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971800"/>
            <a:ext cx="1471930" cy="1447800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10200" y="38100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6876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895600"/>
            <a:ext cx="1447800" cy="1499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b)</a:t>
            </a:r>
          </a:p>
          <a:p>
            <a:pPr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2308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3                      1206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9718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6924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057400"/>
            <a:ext cx="1471930" cy="1447800"/>
          </a:xfrm>
          <a:prstGeom prst="rect">
            <a:avLst/>
          </a:prstGeom>
          <a:noFill/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057400"/>
            <a:ext cx="1524000" cy="1447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486400" y="29718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6030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2667000"/>
          </a:xfrm>
        </p:spPr>
        <p:txBody>
          <a:bodyPr>
            <a:normAutofit/>
          </a:bodyPr>
          <a:lstStyle/>
          <a:p>
            <a:pPr algn="l"/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2500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An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8000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           2500 </a:t>
            </a:r>
            <a:r>
              <a:rPr lang="en-US" sz="3300" b="1" dirty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3 = 7500 (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               8000 – 7500 = 500 (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: 500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algn="l"/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3340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a)  x : 3 = 1527</a:t>
            </a:r>
          </a:p>
          <a:p>
            <a:pPr marL="742950" indent="-7429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x = 1527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742950" indent="-7429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x =     4581</a:t>
            </a:r>
          </a:p>
          <a:p>
            <a:pPr marL="742950" indent="-7429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742950" indent="-7429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b)  x : 4 = 1823</a:t>
            </a:r>
          </a:p>
          <a:p>
            <a:pPr marL="742950" indent="-7429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x = 1823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×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4  </a:t>
            </a:r>
          </a:p>
          <a:p>
            <a:pPr marL="742950" indent="-742950">
              <a:buNone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x =    7292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600200"/>
          <a:ext cx="29718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1600200"/>
          <a:ext cx="33528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4114800"/>
            <a:ext cx="434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9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66800" y="4114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90800" y="4953000"/>
            <a:ext cx="4572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029200" y="4180344"/>
            <a:ext cx="388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….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12 ô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91200" y="4267200"/>
            <a:ext cx="533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239000" y="5181600"/>
            <a:ext cx="533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>
            <a:extLst>
              <a:ext uri="{FF2B5EF4-FFF2-40B4-BE49-F238E27FC236}">
                <a16:creationId xmlns:a16="http://schemas.microsoft.com/office/drawing/2014/main" id="{BBE7106F-31D2-4198-8403-478E8A777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181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5059" name="Picture 4" descr="hoa">
            <a:extLst>
              <a:ext uri="{FF2B5EF4-FFF2-40B4-BE49-F238E27FC236}">
                <a16:creationId xmlns:a16="http://schemas.microsoft.com/office/drawing/2014/main" id="{E05B4F6B-A313-488E-8DC1-58ADF3CDEAB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84288" y="1600200"/>
            <a:ext cx="2384425" cy="2185988"/>
          </a:xfrm>
          <a:solidFill>
            <a:srgbClr val="99FFCC"/>
          </a:solidFill>
          <a:ln>
            <a:solidFill>
              <a:srgbClr val="99FFCC"/>
            </a:solidFill>
            <a:miter lim="800000"/>
            <a:headEnd/>
            <a:tailEnd/>
          </a:ln>
        </p:spPr>
      </p:pic>
      <p:pic>
        <p:nvPicPr>
          <p:cNvPr id="31749" name="Picture 5" descr="XMASCA~1">
            <a:extLst>
              <a:ext uri="{FF2B5EF4-FFF2-40B4-BE49-F238E27FC236}">
                <a16:creationId xmlns:a16="http://schemas.microsoft.com/office/drawing/2014/main" id="{391E9D61-A712-4333-82BA-780498559775}"/>
              </a:ext>
            </a:extLst>
          </p:cNvPr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3962400"/>
            <a:ext cx="1895475" cy="1676400"/>
          </a:xfrm>
        </p:spPr>
      </p:pic>
      <p:pic>
        <p:nvPicPr>
          <p:cNvPr id="31750" name="Picture 6" descr="XMASCA~1">
            <a:extLst>
              <a:ext uri="{FF2B5EF4-FFF2-40B4-BE49-F238E27FC236}">
                <a16:creationId xmlns:a16="http://schemas.microsoft.com/office/drawing/2014/main" id="{9C513592-24F6-4BFF-BFAD-1A99D7D7E120}"/>
              </a:ext>
            </a:extLst>
          </p:cNvPr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0" y="3962400"/>
            <a:ext cx="1895475" cy="1752600"/>
          </a:xfrm>
        </p:spPr>
      </p:pic>
      <p:sp>
        <p:nvSpPr>
          <p:cNvPr id="31751" name="WordArt 7">
            <a:extLst>
              <a:ext uri="{FF2B5EF4-FFF2-40B4-BE49-F238E27FC236}">
                <a16:creationId xmlns:a16="http://schemas.microsoft.com/office/drawing/2014/main" id="{11728E88-49EF-4023-9C35-7D541F61983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95325" y="688975"/>
            <a:ext cx="7772400" cy="3276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0194"/>
              </a:avLst>
            </a:prstTxWarp>
          </a:bodyPr>
          <a:lstStyle/>
          <a:p>
            <a:pPr algn="ctr">
              <a:defRPr/>
            </a:pPr>
            <a:r>
              <a:rPr lang="en-US" sz="3600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GIỜ</a:t>
            </a:r>
            <a:r>
              <a:rPr lang="en-US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HỌC</a:t>
            </a:r>
            <a:r>
              <a:rPr lang="en-US" sz="36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KẾT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THÚC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CHÚC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CÁC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EM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CHĂM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NGOAN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HỌC</a:t>
            </a: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TỐT</a:t>
            </a: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!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5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257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Thứ ba ngày 22 tháng 2 năm 2022 Toán  LUYỆN TẬP</vt:lpstr>
      <vt:lpstr>Bài 1: Đặt tính rồi tính</vt:lpstr>
      <vt:lpstr>PowerPoint Presentation</vt:lpstr>
      <vt:lpstr>    An mua 3 cái bút, mỗi cái bút giá 2500 đồng.    An đưa cho cô bán hàng 8000 đồng.  Hỏi cô bán hàng phải trả lại An bao nhiêu tiền?</vt:lpstr>
      <vt:lpstr>Bài 3: Tìm x:</vt:lpstr>
      <vt:lpstr>Bài 4: Viết số thích hợp nào vào mỗi chỗ chấm?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LUYỆN TẬP</dc:title>
  <dc:creator>Admin</dc:creator>
  <cp:lastModifiedBy>Đoàn Thị Thanh Hoài</cp:lastModifiedBy>
  <cp:revision>10</cp:revision>
  <dcterms:created xsi:type="dcterms:W3CDTF">2021-02-04T13:29:41Z</dcterms:created>
  <dcterms:modified xsi:type="dcterms:W3CDTF">2022-02-28T14:38:33Z</dcterms:modified>
</cp:coreProperties>
</file>